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  <p:sldMasterId id="2147483788" r:id="rId2"/>
  </p:sldMasterIdLst>
  <p:notesMasterIdLst>
    <p:notesMasterId r:id="rId10"/>
  </p:notesMasterIdLst>
  <p:handoutMasterIdLst>
    <p:handoutMasterId r:id="rId11"/>
  </p:handoutMasterIdLst>
  <p:sldIdLst>
    <p:sldId id="352" r:id="rId3"/>
    <p:sldId id="323" r:id="rId4"/>
    <p:sldId id="324" r:id="rId5"/>
    <p:sldId id="321" r:id="rId6"/>
    <p:sldId id="322" r:id="rId7"/>
    <p:sldId id="350" r:id="rId8"/>
    <p:sldId id="320" r:id="rId9"/>
  </p:sldIdLst>
  <p:sldSz cx="11704638" cy="6583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lthy Volunteers" id="{6632C009-606C-664C-8521-D002C3D6E120}">
          <p14:sldIdLst>
            <p14:sldId id="352"/>
            <p14:sldId id="323"/>
            <p14:sldId id="324"/>
            <p14:sldId id="321"/>
            <p14:sldId id="322"/>
            <p14:sldId id="350"/>
            <p14:sldId id="32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02">
          <p15:clr>
            <a:srgbClr val="A4A3A4"/>
          </p15:clr>
        </p15:guide>
        <p15:guide id="2" orient="horz" pos="354">
          <p15:clr>
            <a:srgbClr val="A4A3A4"/>
          </p15:clr>
        </p15:guide>
        <p15:guide id="3" orient="horz" pos="2170">
          <p15:clr>
            <a:srgbClr val="A4A3A4"/>
          </p15:clr>
        </p15:guide>
        <p15:guide id="4" orient="horz" pos="954">
          <p15:clr>
            <a:srgbClr val="A4A3A4"/>
          </p15:clr>
        </p15:guide>
        <p15:guide id="5" orient="horz" pos="1706">
          <p15:clr>
            <a:srgbClr val="A4A3A4"/>
          </p15:clr>
        </p15:guide>
        <p15:guide id="6" orient="horz" pos="986">
          <p15:clr>
            <a:srgbClr val="A4A3A4"/>
          </p15:clr>
        </p15:guide>
        <p15:guide id="7" orient="horz" pos="2074">
          <p15:clr>
            <a:srgbClr val="A4A3A4"/>
          </p15:clr>
        </p15:guide>
        <p15:guide id="8" pos="391">
          <p15:clr>
            <a:srgbClr val="A4A3A4"/>
          </p15:clr>
        </p15:guide>
        <p15:guide id="9" pos="6975">
          <p15:clr>
            <a:srgbClr val="A4A3A4"/>
          </p15:clr>
        </p15:guide>
        <p15:guide id="10" pos="37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64749"/>
    <a:srgbClr val="008D36"/>
    <a:srgbClr val="F07E0A"/>
    <a:srgbClr val="FEC200"/>
    <a:srgbClr val="002E45"/>
    <a:srgbClr val="2A512C"/>
    <a:srgbClr val="F8B66E"/>
    <a:srgbClr val="4C8026"/>
    <a:srgbClr val="009AB2"/>
    <a:srgbClr val="FACD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9" autoAdjust="0"/>
    <p:restoredTop sz="83537" autoAdjust="0"/>
  </p:normalViewPr>
  <p:slideViewPr>
    <p:cSldViewPr snapToGrid="0" snapToObjects="1">
      <p:cViewPr varScale="1">
        <p:scale>
          <a:sx n="110" d="100"/>
          <a:sy n="110" d="100"/>
        </p:scale>
        <p:origin x="1600" y="184"/>
      </p:cViewPr>
      <p:guideLst>
        <p:guide orient="horz" pos="3802"/>
        <p:guide orient="horz" pos="354"/>
        <p:guide orient="horz" pos="2170"/>
        <p:guide orient="horz" pos="954"/>
        <p:guide orient="horz" pos="1706"/>
        <p:guide orient="horz" pos="986"/>
        <p:guide orient="horz" pos="2074"/>
        <p:guide pos="391"/>
        <p:guide pos="6975"/>
        <p:guide pos="370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7" d="100"/>
        <a:sy n="37" d="100"/>
      </p:scale>
      <p:origin x="0" y="10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1CF24-3E30-6F45-8508-063136DBEC17}" type="datetimeFigureOut">
              <a:rPr lang="en-US" smtClean="0"/>
              <a:t>8/2/23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5ABA9-268C-904D-BA5F-A75B4C00F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525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CDAD1-720D-1246-90C4-930A0009B70D}" type="datetimeFigureOut">
              <a:rPr lang="en-US" smtClean="0"/>
              <a:t>8/2/23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9F813-9AFC-964D-A8FB-CF21BEE11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000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852781-589E-1342-9FF2-F49B87B49D0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10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52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1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49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30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52781-589E-1342-9FF2-F49B87B49D0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3000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30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2" name="Picture 1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931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ull bleed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solidFill>
            <a:schemeClr val="bg2"/>
          </a:solidFill>
        </p:spPr>
        <p:txBody>
          <a:bodyPr anchor="ctr">
            <a:normAutofit/>
          </a:bodyPr>
          <a:lstStyle>
            <a:lvl1pPr algn="ctr">
              <a:defRPr sz="2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</p:spTree>
    <p:extLst>
      <p:ext uri="{BB962C8B-B14F-4D97-AF65-F5344CB8AC3E}">
        <p14:creationId xmlns:p14="http://schemas.microsoft.com/office/powerpoint/2010/main" val="29556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hart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3" y="2477134"/>
            <a:ext cx="6261469" cy="3550604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7226300" y="2477135"/>
            <a:ext cx="3852070" cy="3558542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chemeClr val="bg2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04035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harts: 2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4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8" name="Chart Placeholder 2"/>
          <p:cNvSpPr>
            <a:spLocks noGrp="1"/>
          </p:cNvSpPr>
          <p:nvPr>
            <p:ph type="chart" sz="quarter" idx="22"/>
          </p:nvPr>
        </p:nvSpPr>
        <p:spPr>
          <a:xfrm>
            <a:off x="5997131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5997131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754893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chemeClr val="accent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21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11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072"/>
            </a:lvl1pPr>
            <a:lvl2pPr marL="347464" indent="-224023">
              <a:buFont typeface="Arial" charset="0"/>
              <a:buChar char="•"/>
              <a:tabLst/>
              <a:defRPr sz="2688"/>
            </a:lvl2pPr>
            <a:lvl3pPr marL="562342" indent="-214880">
              <a:buFont typeface="Courier New" charset="0"/>
              <a:buChar char="o"/>
              <a:tabLst/>
              <a:defRPr sz="2304"/>
            </a:lvl3pPr>
            <a:lvl4pPr marL="775697" indent="-199639">
              <a:buFont typeface="Wingdings" charset="2"/>
              <a:buChar char="§"/>
              <a:tabLst/>
              <a:defRPr sz="1920"/>
            </a:lvl4pPr>
            <a:lvl5pPr marL="950952" indent="-201163">
              <a:buFont typeface="Wingdings" charset="2"/>
              <a:buChar char="Ø"/>
              <a:tabLst/>
              <a:defRPr sz="192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31D3-5D48-6C49-8100-1BFEDDA27045}" type="datetime1">
              <a:rPr lang="en-SG" smtClean="0"/>
              <a:t>2/8/23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52"/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4776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1704638" cy="438891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1704638" cy="4388910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924" y="4761502"/>
            <a:ext cx="7461707" cy="1404451"/>
          </a:xfrm>
        </p:spPr>
        <p:txBody>
          <a:bodyPr anchor="ctr">
            <a:normAutofit/>
          </a:bodyPr>
          <a:lstStyle>
            <a:lvl1pPr algn="r">
              <a:defRPr sz="4800" spc="192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66401" y="4761502"/>
            <a:ext cx="3072467" cy="1404451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28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38901" indent="0" algn="ctr">
              <a:buNone/>
              <a:defRPr sz="1728"/>
            </a:lvl2pPr>
            <a:lvl3pPr marL="877802" indent="0" algn="ctr">
              <a:buNone/>
              <a:defRPr sz="1728"/>
            </a:lvl3pPr>
            <a:lvl4pPr marL="1316703" indent="0" algn="ctr">
              <a:buNone/>
              <a:defRPr sz="1728"/>
            </a:lvl4pPr>
            <a:lvl5pPr marL="1755604" indent="0" algn="ctr">
              <a:buNone/>
              <a:defRPr sz="1728"/>
            </a:lvl5pPr>
            <a:lvl6pPr marL="2194505" indent="0" algn="ctr">
              <a:buNone/>
              <a:defRPr sz="1728"/>
            </a:lvl6pPr>
            <a:lvl7pPr marL="2633406" indent="0" algn="ctr">
              <a:buNone/>
              <a:defRPr sz="1728"/>
            </a:lvl7pPr>
            <a:lvl8pPr marL="3072307" indent="0" algn="ctr">
              <a:buNone/>
              <a:defRPr sz="1728"/>
            </a:lvl8pPr>
            <a:lvl9pPr marL="3511209" indent="0" algn="ctr">
              <a:buNone/>
              <a:defRPr sz="172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D8171C0-695E-BD4E-B021-8976B44C063A}" type="datetime1">
              <a:rPr lang="en-SG" smtClean="0"/>
              <a:t>2/8/23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051588" y="5053298"/>
            <a:ext cx="0" cy="87778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7775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072"/>
            </a:lvl1pPr>
            <a:lvl2pPr marL="347464" indent="-224023">
              <a:buFont typeface="Arial" charset="0"/>
              <a:buChar char="•"/>
              <a:tabLst/>
              <a:defRPr sz="2688"/>
            </a:lvl2pPr>
            <a:lvl3pPr marL="562342" indent="-214880">
              <a:buFont typeface="Courier New" charset="0"/>
              <a:buChar char="o"/>
              <a:tabLst/>
              <a:defRPr sz="2304"/>
            </a:lvl3pPr>
            <a:lvl4pPr marL="775697" indent="-199639">
              <a:buFont typeface="Wingdings" charset="2"/>
              <a:buChar char="§"/>
              <a:tabLst/>
              <a:defRPr sz="1920"/>
            </a:lvl4pPr>
            <a:lvl5pPr marL="950952" indent="-201163">
              <a:buFont typeface="Wingdings" charset="2"/>
              <a:buChar char="Ø"/>
              <a:tabLst/>
              <a:defRPr sz="192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31D3-5D48-6C49-8100-1BFEDDA27045}" type="datetime1">
              <a:rPr lang="en-SG" smtClean="0"/>
              <a:t>2/8/23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52"/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8046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-5288"/>
            <a:ext cx="11704638" cy="438891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sz="1728" dirty="0"/>
          </a:p>
        </p:txBody>
      </p:sp>
      <p:sp>
        <p:nvSpPr>
          <p:cNvPr id="11" name="Oval 5"/>
          <p:cNvSpPr/>
          <p:nvPr/>
        </p:nvSpPr>
        <p:spPr>
          <a:xfrm>
            <a:off x="-1" y="2"/>
            <a:ext cx="11704638" cy="4388910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24" y="4761502"/>
            <a:ext cx="7461707" cy="1404451"/>
          </a:xfrm>
        </p:spPr>
        <p:txBody>
          <a:bodyPr anchor="ctr">
            <a:normAutofit/>
          </a:bodyPr>
          <a:lstStyle>
            <a:lvl1pPr algn="r">
              <a:defRPr sz="4800" b="0" spc="192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6401" y="4761502"/>
            <a:ext cx="3072467" cy="1404451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28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38901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2pPr>
            <a:lvl3pPr marL="877802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3pPr>
            <a:lvl4pPr marL="131670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755604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2194505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63340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3072307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51120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4DE5-3FA5-CB41-9D0A-192659D1CB71}" type="datetime1">
              <a:rPr lang="en-SG" smtClean="0"/>
              <a:t>2/8/23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995755" y="4985777"/>
            <a:ext cx="0" cy="87778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7391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3189" y="561780"/>
            <a:ext cx="9331523" cy="14395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3189" y="2194454"/>
            <a:ext cx="4564809" cy="38622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49903" y="2194454"/>
            <a:ext cx="4564809" cy="3862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4E459-705C-6E47-A7D6-9BAC4DCC79E5}" type="datetime1">
              <a:rPr lang="en-SG" smtClean="0"/>
              <a:t>2/8/23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95647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3190" y="2092350"/>
            <a:ext cx="4564809" cy="790004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8" b="0" cap="none" baseline="0">
                <a:solidFill>
                  <a:schemeClr val="accent1"/>
                </a:solidFill>
                <a:latin typeface="+mn-lt"/>
              </a:defRPr>
            </a:lvl1pPr>
            <a:lvl2pPr marL="438901" indent="0">
              <a:buNone/>
              <a:defRPr sz="1920" b="1"/>
            </a:lvl2pPr>
            <a:lvl3pPr marL="877802" indent="0">
              <a:buNone/>
              <a:defRPr sz="1728" b="1"/>
            </a:lvl3pPr>
            <a:lvl4pPr marL="1316703" indent="0">
              <a:buNone/>
              <a:defRPr sz="1536" b="1"/>
            </a:lvl4pPr>
            <a:lvl5pPr marL="1755604" indent="0">
              <a:buNone/>
              <a:defRPr sz="1536" b="1"/>
            </a:lvl5pPr>
            <a:lvl6pPr marL="2194505" indent="0">
              <a:buNone/>
              <a:defRPr sz="1536" b="1"/>
            </a:lvl6pPr>
            <a:lvl7pPr marL="2633406" indent="0">
              <a:buNone/>
              <a:defRPr sz="1536" b="1"/>
            </a:lvl7pPr>
            <a:lvl8pPr marL="3072307" indent="0">
              <a:buNone/>
              <a:defRPr sz="1536" b="1"/>
            </a:lvl8pPr>
            <a:lvl9pPr marL="3511209" indent="0">
              <a:buNone/>
              <a:defRPr sz="15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3190" y="2848939"/>
            <a:ext cx="4564809" cy="32077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51409" y="2092350"/>
            <a:ext cx="4564809" cy="790004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8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38901" indent="0">
              <a:buNone/>
              <a:defRPr sz="1920" b="1"/>
            </a:lvl2pPr>
            <a:lvl3pPr marL="877802" indent="0">
              <a:buNone/>
              <a:defRPr sz="1728" b="1"/>
            </a:lvl3pPr>
            <a:lvl4pPr marL="1316703" indent="0">
              <a:buNone/>
              <a:defRPr sz="1536" b="1"/>
            </a:lvl4pPr>
            <a:lvl5pPr marL="1755604" indent="0">
              <a:buNone/>
              <a:defRPr sz="1536" b="1"/>
            </a:lvl5pPr>
            <a:lvl6pPr marL="2194505" indent="0">
              <a:buNone/>
              <a:defRPr sz="1536" b="1"/>
            </a:lvl6pPr>
            <a:lvl7pPr marL="2633406" indent="0">
              <a:buNone/>
              <a:defRPr sz="1536" b="1"/>
            </a:lvl7pPr>
            <a:lvl8pPr marL="3072307" indent="0">
              <a:buNone/>
              <a:defRPr sz="1536" b="1"/>
            </a:lvl8pPr>
            <a:lvl9pPr marL="3511209" indent="0">
              <a:buNone/>
              <a:defRPr sz="1536" b="1"/>
            </a:lvl9pPr>
          </a:lstStyle>
          <a:p>
            <a:pPr marL="0" lvl="0" indent="0" algn="l" defTabSz="877802" rtl="0" eaLnBrk="1" latinLnBrk="0" hangingPunct="1">
              <a:lnSpc>
                <a:spcPct val="90000"/>
              </a:lnSpc>
              <a:spcBef>
                <a:spcPts val="1728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51409" y="2848939"/>
            <a:ext cx="4564809" cy="32077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1D9F5-A799-534F-ADC1-59DEE366892C}" type="datetime1">
              <a:rPr lang="en-SG" smtClean="0"/>
              <a:t>2/8/23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70695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D0D58-1596-D242-A555-BB899CD37BDE}" type="datetime1">
              <a:rPr lang="en-SG" smtClean="0"/>
              <a:t>2/8/23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3412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95D21-BC09-2042-8183-6DEFCDF5312A}" type="datetime1">
              <a:rPr lang="en-SG" smtClean="0"/>
              <a:t>2/8/23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9017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83189" y="452627"/>
            <a:ext cx="4213670" cy="1667785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549" y="790004"/>
            <a:ext cx="5451435" cy="4977022"/>
          </a:xfrm>
        </p:spPr>
        <p:txBody>
          <a:bodyPr/>
          <a:lstStyle>
            <a:lvl1pPr>
              <a:defRPr sz="2304"/>
            </a:lvl1pPr>
            <a:lvl2pPr>
              <a:defRPr sz="1920"/>
            </a:lvl2pPr>
            <a:lvl3pPr>
              <a:defRPr sz="1536"/>
            </a:lvl3pPr>
            <a:lvl4pPr>
              <a:defRPr sz="1536"/>
            </a:lvl4pPr>
            <a:lvl5pPr>
              <a:defRPr sz="1536"/>
            </a:lvl5pPr>
            <a:lvl6pPr>
              <a:defRPr sz="1536"/>
            </a:lvl6pPr>
            <a:lvl7pPr>
              <a:defRPr sz="1536"/>
            </a:lvl7pPr>
            <a:lvl8pPr>
              <a:defRPr sz="1536"/>
            </a:lvl8pPr>
            <a:lvl9pPr>
              <a:defRPr sz="153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3189" y="2167102"/>
            <a:ext cx="4213670" cy="3611628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576"/>
              </a:spcBef>
              <a:buNone/>
              <a:defRPr sz="1536"/>
            </a:lvl1pPr>
            <a:lvl2pPr marL="438901" indent="0">
              <a:buNone/>
              <a:defRPr sz="1152"/>
            </a:lvl2pPr>
            <a:lvl3pPr marL="877802" indent="0">
              <a:buNone/>
              <a:defRPr sz="960"/>
            </a:lvl3pPr>
            <a:lvl4pPr marL="1316703" indent="0">
              <a:buNone/>
              <a:defRPr sz="864"/>
            </a:lvl4pPr>
            <a:lvl5pPr marL="1755604" indent="0">
              <a:buNone/>
              <a:defRPr sz="864"/>
            </a:lvl5pPr>
            <a:lvl6pPr marL="2194505" indent="0">
              <a:buNone/>
              <a:defRPr sz="864"/>
            </a:lvl6pPr>
            <a:lvl7pPr marL="2633406" indent="0">
              <a:buNone/>
              <a:defRPr sz="864"/>
            </a:lvl7pPr>
            <a:lvl8pPr marL="3072307" indent="0">
              <a:buNone/>
              <a:defRPr sz="864"/>
            </a:lvl8pPr>
            <a:lvl9pPr marL="3511209" indent="0">
              <a:buNone/>
              <a:defRPr sz="8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FDC18-B983-004C-8152-2C2BF2CFEDD7}" type="datetime1">
              <a:rPr lang="en-SG" smtClean="0"/>
              <a:t>2/8/23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3503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24" y="4761503"/>
            <a:ext cx="7461707" cy="1404451"/>
          </a:xfrm>
        </p:spPr>
        <p:txBody>
          <a:bodyPr anchor="ctr">
            <a:normAutofit/>
          </a:bodyPr>
          <a:lstStyle>
            <a:lvl1pPr algn="r">
              <a:defRPr sz="4800" spc="192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1701712" cy="4388909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072"/>
            </a:lvl1pPr>
            <a:lvl2pPr marL="438901" indent="0">
              <a:buNone/>
              <a:defRPr sz="2688"/>
            </a:lvl2pPr>
            <a:lvl3pPr marL="877802" indent="0">
              <a:buNone/>
              <a:defRPr sz="2304"/>
            </a:lvl3pPr>
            <a:lvl4pPr marL="1316703" indent="0">
              <a:buNone/>
              <a:defRPr sz="1920"/>
            </a:lvl4pPr>
            <a:lvl5pPr marL="1755604" indent="0">
              <a:buNone/>
              <a:defRPr sz="1920"/>
            </a:lvl5pPr>
            <a:lvl6pPr marL="2194505" indent="0">
              <a:buNone/>
              <a:defRPr sz="1920"/>
            </a:lvl6pPr>
            <a:lvl7pPr marL="2633406" indent="0">
              <a:buNone/>
              <a:defRPr sz="1920"/>
            </a:lvl7pPr>
            <a:lvl8pPr marL="3072307" indent="0">
              <a:buNone/>
              <a:defRPr sz="1920"/>
            </a:lvl8pPr>
            <a:lvl9pPr marL="3511209" indent="0">
              <a:buNone/>
              <a:defRPr sz="192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6401" y="4761503"/>
            <a:ext cx="3072467" cy="1404451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28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38901" indent="0">
              <a:buNone/>
              <a:defRPr sz="1344"/>
            </a:lvl2pPr>
            <a:lvl3pPr marL="877802" indent="0">
              <a:buNone/>
              <a:defRPr sz="1152"/>
            </a:lvl3pPr>
            <a:lvl4pPr marL="1316703" indent="0">
              <a:buNone/>
              <a:defRPr sz="960"/>
            </a:lvl4pPr>
            <a:lvl5pPr marL="1755604" indent="0">
              <a:buNone/>
              <a:defRPr sz="960"/>
            </a:lvl5pPr>
            <a:lvl6pPr marL="2194505" indent="0">
              <a:buNone/>
              <a:defRPr sz="960"/>
            </a:lvl6pPr>
            <a:lvl7pPr marL="2633406" indent="0">
              <a:buNone/>
              <a:defRPr sz="960"/>
            </a:lvl7pPr>
            <a:lvl8pPr marL="3072307" indent="0">
              <a:buNone/>
              <a:defRPr sz="960"/>
            </a:lvl8pPr>
            <a:lvl9pPr marL="3511209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9BD44-7826-F548-A836-9F6150569590}" type="datetime1">
              <a:rPr lang="en-SG" smtClean="0"/>
              <a:t>2/8/23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051588" y="5053298"/>
            <a:ext cx="0" cy="87778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9118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53C54-8EB9-C24B-9C31-2B1DDC9DE9A6}" type="datetime1">
              <a:rPr lang="en-SG" smtClean="0"/>
              <a:t>2/8/23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0520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76133" y="731485"/>
            <a:ext cx="2523813" cy="5193542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51004" y="731485"/>
            <a:ext cx="7278822" cy="51935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2FA3B-614A-7B44-98FC-38DCC6EB32F4}" type="datetime1">
              <a:rPr lang="en-SG" smtClean="0"/>
              <a:t>2/8/23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9656326" y="56857"/>
            <a:ext cx="0" cy="8778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7637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001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+Subhead+Text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7" y="2377472"/>
            <a:ext cx="10452103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chemeClr val="bg2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49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+Subhead+Textx2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8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8"/>
          </p:nvPr>
        </p:nvSpPr>
        <p:spPr>
          <a:xfrm>
            <a:off x="6033226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708213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Quo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5570538" y="787401"/>
            <a:ext cx="563562" cy="3962398"/>
            <a:chOff x="5464969" y="850901"/>
            <a:chExt cx="774700" cy="4373862"/>
          </a:xfrm>
        </p:grpSpPr>
        <p:sp>
          <p:nvSpPr>
            <p:cNvPr id="2" name="Rectangle 1"/>
            <p:cNvSpPr/>
            <p:nvPr userDrawn="1"/>
          </p:nvSpPr>
          <p:spPr>
            <a:xfrm>
              <a:off x="5464969" y="850901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5464969" y="5066013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Placeholder 9"/>
          <p:cNvSpPr>
            <a:spLocks noGrp="1"/>
          </p:cNvSpPr>
          <p:nvPr>
            <p:ph type="title" hasCustomPrompt="1"/>
          </p:nvPr>
        </p:nvSpPr>
        <p:spPr>
          <a:xfrm>
            <a:off x="626269" y="1308100"/>
            <a:ext cx="10452101" cy="28663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lang="en-US" sz="4000" b="1" u="none" baseline="0" smtClean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“This is where a nice bold quote goes”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27063" y="5253038"/>
            <a:ext cx="10452100" cy="673672"/>
          </a:xfrm>
        </p:spPr>
        <p:txBody>
          <a:bodyPr>
            <a:normAutofit/>
          </a:bodyPr>
          <a:lstStyle>
            <a:lvl1pPr algn="ctr">
              <a:defRPr sz="24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Attributed to…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107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+2 Images-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454900" y="2561867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499593"/>
            <a:ext cx="6365876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7454900" y="4406542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63752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+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25475" y="2561867"/>
            <a:ext cx="539352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88101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11584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+2 Images-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568484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55152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631825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852239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0993438" y="6140450"/>
            <a:ext cx="711200" cy="349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626269" y="1741619"/>
            <a:ext cx="10452101" cy="109696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GB" dirty="0"/>
              <a:t>Short, active title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26269" y="2838582"/>
            <a:ext cx="10452100" cy="68249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pPr lvl="0"/>
            <a:r>
              <a:rPr lang="en-GB" dirty="0"/>
              <a:t>Slightly more detailed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10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5" r:id="rId2"/>
    <p:sldLayoutId id="2147483728" r:id="rId3"/>
    <p:sldLayoutId id="2147483729" r:id="rId4"/>
    <p:sldLayoutId id="2147483782" r:id="rId5"/>
    <p:sldLayoutId id="2147483772" r:id="rId6"/>
    <p:sldLayoutId id="2147483783" r:id="rId7"/>
    <p:sldLayoutId id="2147483784" r:id="rId8"/>
    <p:sldLayoutId id="2147483738" r:id="rId9"/>
    <p:sldLayoutId id="2147483744" r:id="rId10"/>
    <p:sldLayoutId id="2147483747" r:id="rId11"/>
    <p:sldLayoutId id="2147483751" r:id="rId12"/>
    <p:sldLayoutId id="2147483761" r:id="rId13"/>
    <p:sldLayoutId id="2147483786" r:id="rId14"/>
    <p:sldLayoutId id="2147483787" r:id="rId15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GB" sz="4000" b="1" kern="1200" spc="-50" baseline="0" dirty="0" smtClean="0">
          <a:solidFill>
            <a:schemeClr val="tx1"/>
          </a:solidFill>
          <a:latin typeface="+mn-lt"/>
          <a:ea typeface="+mj-ea"/>
          <a:cs typeface="Wellcome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 baseline="0">
          <a:solidFill>
            <a:schemeClr val="accent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3189" y="386224"/>
            <a:ext cx="9331523" cy="1439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3191" y="2194454"/>
            <a:ext cx="9331524" cy="386224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marL="254562" marR="0" lvl="1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72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430123" marR="0" lvl="2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34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570571" marR="0" lvl="3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34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746132" marR="0" lvl="4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34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83192" y="6211577"/>
            <a:ext cx="2068033" cy="2633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DC3BF20-5808-0847-A21A-F2A835930045}" type="datetime1">
              <a:rPr lang="en-SG" smtClean="0"/>
              <a:t>2/8/23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9342" y="6211577"/>
            <a:ext cx="5665555" cy="2633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04123" y="6211577"/>
            <a:ext cx="934746" cy="2633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31540" y="491460"/>
            <a:ext cx="0" cy="87778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244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</p:sldLayoutIdLst>
  <p:hf hdr="0" ftr="0" dt="0"/>
  <p:txStyles>
    <p:titleStyle>
      <a:lvl1pPr algn="l" defTabSz="877802" rtl="0" eaLnBrk="1" latinLnBrk="0" hangingPunct="1">
        <a:lnSpc>
          <a:spcPct val="80000"/>
        </a:lnSpc>
        <a:spcBef>
          <a:spcPct val="0"/>
        </a:spcBef>
        <a:buNone/>
        <a:defRPr sz="4800" kern="1200" cap="all" spc="96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87780" marR="0" indent="-87780" algn="l" defTabSz="877802" rtl="0" eaLnBrk="1" fontAlgn="auto" latinLnBrk="0" hangingPunct="1">
        <a:lnSpc>
          <a:spcPct val="90000"/>
        </a:lnSpc>
        <a:spcBef>
          <a:spcPts val="1152"/>
        </a:spcBef>
        <a:spcAft>
          <a:spcPts val="192"/>
        </a:spcAft>
        <a:buClr>
          <a:srgbClr val="1CADE4"/>
        </a:buClr>
        <a:buSzPct val="100000"/>
        <a:buFont typeface="Tw Cen MT" panose="020B0602020104020603" pitchFamily="34" charset="0"/>
        <a:buChar char=" "/>
        <a:tabLst/>
        <a:defRPr sz="3072" kern="1200">
          <a:solidFill>
            <a:schemeClr val="tx1"/>
          </a:solidFill>
          <a:latin typeface="+mn-lt"/>
          <a:ea typeface="+mn-ea"/>
          <a:cs typeface="+mn-cs"/>
        </a:defRPr>
      </a:lvl1pPr>
      <a:lvl2pPr marL="254562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Arial" charset="0"/>
        <a:buChar char="•"/>
        <a:tabLst/>
        <a:defRPr sz="2688" kern="1200">
          <a:solidFill>
            <a:schemeClr val="tx1"/>
          </a:solidFill>
          <a:latin typeface="+mn-lt"/>
          <a:ea typeface="+mn-ea"/>
          <a:cs typeface="+mn-cs"/>
        </a:defRPr>
      </a:lvl2pPr>
      <a:lvl3pPr marL="430123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Courier New" charset="0"/>
        <a:buChar char="o"/>
        <a:tabLst/>
        <a:defRPr sz="2304" kern="1200">
          <a:solidFill>
            <a:schemeClr val="tx1"/>
          </a:solidFill>
          <a:latin typeface="+mn-lt"/>
          <a:ea typeface="+mn-ea"/>
          <a:cs typeface="+mn-cs"/>
        </a:defRPr>
      </a:lvl3pPr>
      <a:lvl4pPr marL="570571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Wingdings" charset="2"/>
        <a:buChar char="§"/>
        <a:tabLst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746132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Wingdings" charset="2"/>
        <a:buChar char="Ø"/>
        <a:tabLst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877802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6pPr>
      <a:lvl7pPr marL="1018250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7pPr>
      <a:lvl8pPr marL="1167477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8pPr>
      <a:lvl9pPr marL="1307925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1pPr>
      <a:lvl2pPr marL="438901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2pPr>
      <a:lvl3pPr marL="877802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3pPr>
      <a:lvl4pPr marL="1316703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4pPr>
      <a:lvl5pPr marL="1755604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5pPr>
      <a:lvl6pPr marL="2194505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6pPr>
      <a:lvl7pPr marL="2633406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7pPr>
      <a:lvl8pPr marL="3072307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8pPr>
      <a:lvl9pPr marL="3511209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4F47E8-C2CA-43A6-9404-03BADA34D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1" y="0"/>
            <a:ext cx="11700613" cy="65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77824"/>
            <a:endParaRPr lang="en-US" sz="1728">
              <a:solidFill>
                <a:prstClr val="white"/>
              </a:solidFill>
              <a:latin typeface="Tw Cen MT" panose="020B0602020104020603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A995F0-906C-4573-A739-16EED217D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174" y="595862"/>
            <a:ext cx="6184483" cy="53691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77824"/>
            <a:endParaRPr lang="en-US" sz="1728">
              <a:solidFill>
                <a:prstClr val="white"/>
              </a:solidFill>
              <a:latin typeface="Tw Cen MT" panose="020B0602020104020603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18366" y="1061086"/>
            <a:ext cx="5406067" cy="2902882"/>
          </a:xfrm>
        </p:spPr>
        <p:txBody>
          <a:bodyPr anchor="ctr">
            <a:normAutofit/>
          </a:bodyPr>
          <a:lstStyle/>
          <a:p>
            <a:pPr algn="ctr"/>
            <a: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  <a:t>INSPIRE FEATURE PRESENTATION</a:t>
            </a:r>
            <a:b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</a:br>
            <a:b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</a:br>
            <a:r>
              <a:rPr lang="en-GB" sz="2304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  <a:t>data collection in python.</a:t>
            </a:r>
            <a:b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</a:br>
            <a:endParaRPr lang="en-GB" sz="3456" dirty="0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66700" y="4125457"/>
            <a:ext cx="5257735" cy="1374361"/>
          </a:xfrm>
        </p:spPr>
        <p:txBody>
          <a:bodyPr anchor="t">
            <a:normAutofit/>
          </a:bodyPr>
          <a:lstStyle/>
          <a:p>
            <a:endParaRPr lang="en-GB" sz="1536" dirty="0">
              <a:solidFill>
                <a:schemeClr val="bg1"/>
              </a:solidFill>
            </a:endParaRPr>
          </a:p>
          <a:p>
            <a:pPr lvl="0" algn="ctr"/>
            <a:r>
              <a:rPr lang="en-GB" sz="2304" dirty="0">
                <a:solidFill>
                  <a:schemeClr val="bg1">
                    <a:lumMod val="75000"/>
                  </a:schemeClr>
                </a:solidFill>
              </a:rPr>
              <a:t>Justin Whalley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E9942E-93C8-4B24-9978-DBD698E1E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140" y="596798"/>
            <a:ext cx="4132609" cy="5368242"/>
          </a:xfrm>
          <a:prstGeom prst="rect">
            <a:avLst/>
          </a:prstGeom>
          <a:blipFill dpi="0"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0" ty="-127000" sx="50000" sy="50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77824"/>
            <a:endParaRPr lang="en-US" sz="1728" dirty="0">
              <a:solidFill>
                <a:prstClr val="white"/>
              </a:solidFill>
              <a:latin typeface="Tw Cen MT" panose="020B0602020104020603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3F5F06D-7250-43A5-9B61-0B7F1FD7E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85743" y="4045567"/>
            <a:ext cx="491557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33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96"/>
    </mc:Choice>
    <mc:Fallback xmlns="">
      <p:transition spd="slow" advTm="1459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C03E310-1B93-924A-8D39-818BED62C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5418"/>
            <a:ext cx="11704638" cy="3758527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D0201B50-1525-C64D-BFC2-D2BC6BA7B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0165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3432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37898407-D378-BB45-BAAF-93CDEC9B7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878" y="0"/>
            <a:ext cx="8042882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2579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1429657" y="98879"/>
            <a:ext cx="8585235" cy="461665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Welcome to the BDI Python Code Clinic on Data Scraping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C6E263-9058-A447-A035-C252EEC27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327" y="1019584"/>
            <a:ext cx="8939893" cy="435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2895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9F7F51-20E7-3C40-AAC8-1CC923874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277" y="0"/>
            <a:ext cx="5354469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3055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E5CD97-EBA1-B146-AC2F-3BBCE1AD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6</a:t>
            </a:fld>
            <a:endParaRPr lang="en-GB"/>
          </a:p>
        </p:txBody>
      </p:sp>
      <p:pic>
        <p:nvPicPr>
          <p:cNvPr id="2" name="web_scrapping_example.mov" descr="web_scrapping_example.mov">
            <a:hlinkClick r:id="" action="ppaction://media"/>
            <a:extLst>
              <a:ext uri="{FF2B5EF4-FFF2-40B4-BE49-F238E27FC236}">
                <a16:creationId xmlns:a16="http://schemas.microsoft.com/office/drawing/2014/main" id="{30969D91-2F0D-1044-B482-2226B955CB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" y="-1"/>
            <a:ext cx="11703756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1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787182" y="145178"/>
            <a:ext cx="10130274" cy="584775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Welcome to the INSPIRE Session on Data Scraping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F43C2B-47CE-0041-A117-8B69CCA9D046}"/>
              </a:ext>
            </a:extLst>
          </p:cNvPr>
          <p:cNvSpPr/>
          <p:nvPr/>
        </p:nvSpPr>
        <p:spPr>
          <a:xfrm>
            <a:off x="475878" y="1831131"/>
            <a:ext cx="10752881" cy="120032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The exercise notebook can be found here:</a:t>
            </a:r>
          </a:p>
          <a:p>
            <a:endParaRPr lang="en-GB" sz="2400" b="1" dirty="0">
              <a:solidFill>
                <a:schemeClr val="accent6">
                  <a:lumMod val="85000"/>
                </a:schemeClr>
              </a:solidFill>
            </a:endParaRPr>
          </a:p>
          <a:p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https://</a:t>
            </a:r>
            <a:r>
              <a:rPr lang="en-GB" sz="2400" b="1" dirty="0" err="1">
                <a:solidFill>
                  <a:schemeClr val="accent6">
                    <a:lumMod val="85000"/>
                  </a:schemeClr>
                </a:solidFill>
              </a:rPr>
              <a:t>github.com</a:t>
            </a:r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/</a:t>
            </a:r>
            <a:r>
              <a:rPr lang="en-GB" sz="2400" b="1" dirty="0" err="1">
                <a:solidFill>
                  <a:schemeClr val="accent6">
                    <a:lumMod val="85000"/>
                  </a:schemeClr>
                </a:solidFill>
              </a:rPr>
              <a:t>jpwhalley</a:t>
            </a:r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/2023_INSPIRE-Data_Collection_in_Python</a:t>
            </a:r>
          </a:p>
        </p:txBody>
      </p:sp>
    </p:spTree>
    <p:extLst>
      <p:ext uri="{BB962C8B-B14F-4D97-AF65-F5344CB8AC3E}">
        <p14:creationId xmlns:p14="http://schemas.microsoft.com/office/powerpoint/2010/main" val="1690276989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Office Theme">
  <a:themeElements>
    <a:clrScheme name="WC_HG">
      <a:dk1>
        <a:srgbClr val="008D36"/>
      </a:dk1>
      <a:lt1>
        <a:sysClr val="window" lastClr="FFFFFF"/>
      </a:lt1>
      <a:dk2>
        <a:srgbClr val="97999C"/>
      </a:dk2>
      <a:lt2>
        <a:srgbClr val="464749"/>
      </a:lt2>
      <a:accent1>
        <a:srgbClr val="C2D5C8"/>
      </a:accent1>
      <a:accent2>
        <a:srgbClr val="002147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51B2C3"/>
      </a:hlink>
      <a:folHlink>
        <a:srgbClr val="90C87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0BFCE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8570</TotalTime>
  <Words>64</Words>
  <Application>Microsoft Macintosh PowerPoint</Application>
  <PresentationFormat>Custom</PresentationFormat>
  <Paragraphs>16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Courier New</vt:lpstr>
      <vt:lpstr>Helvetica</vt:lpstr>
      <vt:lpstr>Tw Cen MT</vt:lpstr>
      <vt:lpstr>Tw Cen MT Condensed</vt:lpstr>
      <vt:lpstr>Wingdings</vt:lpstr>
      <vt:lpstr>Wingdings 3</vt:lpstr>
      <vt:lpstr>Office Theme</vt:lpstr>
      <vt:lpstr>Integral</vt:lpstr>
      <vt:lpstr>INSPIRE FEATURE PRESENTATION  data collection in python.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</dc:creator>
  <cp:lastModifiedBy>Justin Whalley</cp:lastModifiedBy>
  <cp:revision>513</cp:revision>
  <cp:lastPrinted>2016-06-24T10:07:51Z</cp:lastPrinted>
  <dcterms:created xsi:type="dcterms:W3CDTF">2016-06-14T08:19:21Z</dcterms:created>
  <dcterms:modified xsi:type="dcterms:W3CDTF">2023-08-02T18:59:35Z</dcterms:modified>
</cp:coreProperties>
</file>

<file path=docProps/thumbnail.jpeg>
</file>